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Ubuntu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804" y="-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818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Ubuntu"/>
              <a:buNone/>
              <a:defRPr sz="3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1131590"/>
            <a:ext cx="8496944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405880" y="1808260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27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979711" y="987574"/>
            <a:ext cx="6912767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1990056" y="1664244"/>
            <a:ext cx="6912767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5583175" y="2917500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01.13.2017 Presentation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HTHS Fall Mentorship</a:t>
            </a:r>
            <a:r>
              <a:rPr lang="en-US" sz="120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4768750" y="872100"/>
            <a:ext cx="4386600" cy="5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200" b="1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 Signal Quality Map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6457684" y="4699598"/>
            <a:ext cx="1130999" cy="2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 Roush</a:t>
            </a:r>
          </a:p>
        </p:txBody>
      </p:sp>
      <p:pic>
        <p:nvPicPr>
          <p:cNvPr id="26" name="Shape 26" descr="IMG_9858.PNG"/>
          <p:cNvPicPr preferRelativeResize="0"/>
          <p:nvPr/>
        </p:nvPicPr>
        <p:blipFill rotWithShape="1">
          <a:blip r:embed="rId3">
            <a:alphaModFix/>
          </a:blip>
          <a:srcRect t="12748" b="12741"/>
          <a:stretch/>
        </p:blipFill>
        <p:spPr>
          <a:xfrm>
            <a:off x="6583925" y="3470450"/>
            <a:ext cx="927474" cy="122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75" y="24962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68633" y="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C9DAF8"/>
                </a:solidFill>
              </a:rPr>
              <a:t>1</a:t>
            </a:fld>
            <a:endParaRPr lang="en-US">
              <a:solidFill>
                <a:srgbClr val="C9DAF8"/>
              </a:solidFill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583175" y="2238175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3D map using a drone as a mobile receiver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Data Retrieval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23550" y="1002525"/>
            <a:ext cx="5617800" cy="228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App used is called “Network Signal Info”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is logged on mobile device in labeled files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Available in app interface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CSV log type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Octave is used to convert these logs into usable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42778" t="28966" r="43325" b="31216"/>
          <a:stretch/>
        </p:blipFill>
        <p:spPr>
          <a:xfrm>
            <a:off x="6575399" y="985674"/>
            <a:ext cx="2272550" cy="3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l="8928" t="14592" r="68087" b="77755"/>
          <a:stretch/>
        </p:blipFill>
        <p:spPr>
          <a:xfrm>
            <a:off x="762249" y="3409349"/>
            <a:ext cx="5030474" cy="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683925" y="4351500"/>
            <a:ext cx="4908900" cy="3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Octave Code to Read a CSV file into a 1 column cell array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Graphing the Data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69225" y="898225"/>
            <a:ext cx="4765200" cy="23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Done through “plot” command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Graphing is done through discrete points not functions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Strength is represented by color change (red is strongest, blue is weakest)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Several data types can be placed on one 3D graph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3213528"/>
            <a:ext cx="2948110" cy="1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10" y="3289762"/>
            <a:ext cx="3745882" cy="1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850" y="1036824"/>
            <a:ext cx="3206774" cy="23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246525" y="3446500"/>
            <a:ext cx="26217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Modified tutorial code and graph produced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Interpolation Algorithms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304800" y="1073950"/>
            <a:ext cx="5091600" cy="367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Nearest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the value of the closest data point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S1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Inverse Distance Weighting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value based on distance from nearby data points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([1/d01]*S1)+([1/d02]*S2)+([1/d03]*S3)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Natural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Similar to Inverse distance weighting, but with area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146" name="Shape 146" descr="NaN0001.jpg"/>
          <p:cNvPicPr preferRelativeResize="0"/>
          <p:nvPr/>
        </p:nvPicPr>
        <p:blipFill rotWithShape="1">
          <a:blip r:embed="rId3">
            <a:alphaModFix/>
          </a:blip>
          <a:srcRect l="53497" t="23239" r="8367" b="58078"/>
          <a:stretch/>
        </p:blipFill>
        <p:spPr>
          <a:xfrm>
            <a:off x="5472599" y="1713250"/>
            <a:ext cx="3460624" cy="233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246625" y="868872"/>
            <a:ext cx="46158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Lack of prior knowledge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154" name="Shape 154"/>
          <p:cNvSpPr txBox="1"/>
          <p:nvPr/>
        </p:nvSpPr>
        <p:spPr>
          <a:xfrm>
            <a:off x="-132400" y="1176725"/>
            <a:ext cx="4751100" cy="3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Octave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numerous online tutorials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Consulted StackOverflow for specific problems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Talked to Dragoslav Stojadinovic for graphing help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  <a:p>
            <a:pPr marL="1371600" lvl="2" indent="-228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Codeacademy online course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Did several sample projects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signal principles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Wikipedia topics detailed by Prof. Trappe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Watched radio interference conference videos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337775" y="1046825"/>
            <a:ext cx="4440900" cy="3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 beyond NN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Spoke to Shweta Sagari regarding paper on spectrum cartography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other paper (provided) on path loss estimation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Orbit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basic tutorial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Worked on LTE tutorial (SB3 does not have dongle)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246625" y="1021275"/>
            <a:ext cx="8634900" cy="372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SB3- no LTE dongle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Re-run tutorial on node1-1.sb6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Graphing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Representing time, location (x,y,z), strength on one graph</a:t>
            </a:r>
          </a:p>
          <a:p>
            <a: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Strength=color, time dynamic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Material/staff availability 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Planned ahead of time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Scheduled via email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 interval updates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169" name="Shape 16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September 2016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426525" y="1085000"/>
            <a:ext cx="6417600" cy="9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Discussion of possible project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papers on “Transmit Only”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Researched SDR basics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basic interference principles &amp; mitigation techniques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to Dravoslav who provided additional resources 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Project finalized 09.30.2016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October 2016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430025" y="2609000"/>
            <a:ext cx="5392800" cy="12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Refined project definition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previous project work 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to use SDRSharp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Prepared external Linux boot drive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began learning Octave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Shweta Sagari about interpolation algorithms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project timeline and description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programming flight pattern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graphing concepts in Octave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179" name="Shape 17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November 2016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426525" y="1085000"/>
            <a:ext cx="64176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installed MissionPlanner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alternate flight pattern for testing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Successfully tested flight pattern twice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Update about configuring mobile receiver to WINLAB base station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Continued graphing work in Octave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Dec. 2016- Jan. 2017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430025" y="2609000"/>
            <a:ext cx="6170700" cy="21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Tested first custom written Octave graphing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Re-installed Octave graphics packages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optimized zig-zag flight pattern and saved waypoints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Scheduled mobile receiver usage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documentation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how to use ORBIT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Completed “Basic Tutorial” and SSH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Attempted “LTE Tutorial” on SB3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Outlined Octave final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Finished documentation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Accomplishment Overview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243600" y="1002475"/>
            <a:ext cx="4319100" cy="380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Proficiency in Octave,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Development of efficient flight plan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Creation of Octave data retrieval/graphing program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Deployment of Nearest Neighbor interpolation algorithm to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Linkage of mobile receiver to ORBIT sandbox node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190" name="Shape 190"/>
          <p:cNvSpPr txBox="1"/>
          <p:nvPr/>
        </p:nvSpPr>
        <p:spPr>
          <a:xfrm>
            <a:off x="4572000" y="1021200"/>
            <a:ext cx="4319100" cy="36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Gained an understanding of: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Basic wireless transmission and networks principles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Complex interference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Power loss/leakage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encryption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Broadcast overlaps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Increased proficiency in reading research papers and consulting outside references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Deployment and Applications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209125" y="1479125"/>
            <a:ext cx="3819600" cy="290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ID of signal leakage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Optimization of signal output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Ease of troubleshooting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diagnostics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 and easy to use for above purposes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524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Project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4102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Career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2"/>
          </p:nvPr>
        </p:nvSpPr>
        <p:spPr>
          <a:xfrm>
            <a:off x="4365875" y="1479125"/>
            <a:ext cx="4525200" cy="381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Aerospace major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Drone flight path programing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Reading research papers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Consulting references to learn new material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Coding in a new programing language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decay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optimization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Final thoughts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206405" y="1073860"/>
            <a:ext cx="8496900" cy="29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Exposed to a new area of research, but also in an area that I have an interest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 alongside undergraduate and graduate students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Opportunity to fly a large drone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Learned a great deal in the field of wireless technology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Successful, but could’ve used more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Very enjoyable experience overall, not just academically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88900" y="4487650"/>
            <a:ext cx="8331900" cy="6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>
                <a:latin typeface="Roboto"/>
                <a:ea typeface="Roboto"/>
                <a:cs typeface="Roboto"/>
                <a:sym typeface="Roboto"/>
              </a:rPr>
              <a:t>Special thanks to Wade Trappe and Ivan Seskar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Rutgers Wireless Information Network Lab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36" name="Shape 36"/>
          <p:cNvSpPr txBox="1"/>
          <p:nvPr/>
        </p:nvSpPr>
        <p:spPr>
          <a:xfrm>
            <a:off x="1470375" y="642000"/>
            <a:ext cx="4793100" cy="385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mission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advance the development of wireless networking technology by combining the resources of government, industry and academia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to address the need for connecting large numbers of people and objects wirelessly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problems being worked on: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wireless system capacity from Mbps/Sq-km to Gbps/Sq-km.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Promoting spectrum efficiency and increased co-existence between unlicensed band services.</a:t>
            </a:r>
          </a:p>
          <a:p>
            <a:pPr marL="1371600" lvl="2" indent="-2984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ultralow-latency in wireless access networks.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mission: 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train the next generation of wireless technologists via graduate research programs that are especially relevant to industry.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has a pool of ~40-50 graduate and undergraduate students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students work on projects that lead to their MS or PhD thesis in either the ECE or CS departments at Rutgers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annual WINLAB Summer Internship Program that offers internships in a university research setting to highly talented high-school, undergraduate and graduate students</a:t>
            </a:r>
          </a:p>
        </p:txBody>
      </p:sp>
      <p:sp>
        <p:nvSpPr>
          <p:cNvPr id="37" name="Shape 37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00" y="768600"/>
            <a:ext cx="2585473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75" y="2818050"/>
            <a:ext cx="2575724" cy="19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00" y="4542074"/>
            <a:ext cx="2767049" cy="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69925" y="2187450"/>
            <a:ext cx="4657200" cy="7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6000"/>
              <a:t>Questions?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Prof. Wade Trappe, Ph. D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47" name="Shape 47"/>
          <p:cNvSpPr txBox="1"/>
          <p:nvPr/>
        </p:nvSpPr>
        <p:spPr>
          <a:xfrm>
            <a:off x="1618900" y="616200"/>
            <a:ext cx="5854800" cy="42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Position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B.A.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Highest Honors, Mathematics, University of Texas at Austin, 1994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M.S.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</a:t>
            </a: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 of Maryland, College Park, 1999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Computing, University of Maryland, College Park, 2002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Electrical and Computer Engineering Department at Rutgers University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Director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Wireless Information Network Laboratory (WINLAB)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Previously worked on projects including: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privacy for sensor networks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layer security for wireless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wireless testbed resources (the ORBIT testbed)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a DARPA initiative into validating and prototyping physical layer security mechanisms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leading an Army CERDEC (Communications-Electronics Research, Development and Engineering Center) project on cognitive radio networks and MIMO (multiple input, multiple output) communications.</a:t>
            </a:r>
          </a:p>
        </p:txBody>
      </p:sp>
      <p:sp>
        <p:nvSpPr>
          <p:cNvPr id="48" name="Shape 48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" y="3497875"/>
            <a:ext cx="1279400" cy="14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925" y="75400"/>
            <a:ext cx="1046124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902" y="1783849"/>
            <a:ext cx="1046125" cy="14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925" y="3376125"/>
            <a:ext cx="1046124" cy="15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606800" y="0"/>
            <a:ext cx="74430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Project objective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499025" y="692400"/>
            <a:ext cx="7644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create a 3D signal quality map using a drone as a mobile receiver carrier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661575" y="1079850"/>
            <a:ext cx="6403800" cy="34470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be accomplished through the usage of the following: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3DR Solo drone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Courier unit for mobile receiver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Android device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stores the signal strength indicator, GPS coordinates, altitude and time in a log file </a:t>
            </a:r>
          </a:p>
          <a:p>
            <a:pPr marL="9144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Octave program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the data from the receiver log files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data points in three dimensions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Fills in the space between data points using custom algorithm 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61" name="Shape 61"/>
          <p:cNvSpPr txBox="1"/>
          <p:nvPr/>
        </p:nvSpPr>
        <p:spPr>
          <a:xfrm>
            <a:off x="1606800" y="4074550"/>
            <a:ext cx="7218600" cy="7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successful completion, </a:t>
            </a:r>
            <a:r>
              <a:rPr lang="en-US" sz="16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in progress/pending approval, </a:t>
            </a:r>
            <a:r>
              <a:rPr lang="en-US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an unresolved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44986" y="1167215"/>
            <a:ext cx="8496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Simplified diagram of the various components and their interactions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Purposed Design Diagram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69" name="Shape 69"/>
          <p:cNvSpPr/>
          <p:nvPr/>
        </p:nvSpPr>
        <p:spPr>
          <a:xfrm>
            <a:off x="1039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Flight path is determined</a:t>
            </a:r>
          </a:p>
        </p:txBody>
      </p:sp>
      <p:cxnSp>
        <p:nvCxnSpPr>
          <p:cNvPr id="70" name="Shape 70"/>
          <p:cNvCxnSpPr>
            <a:stCxn id="69" idx="3"/>
          </p:cNvCxnSpPr>
          <p:nvPr/>
        </p:nvCxnSpPr>
        <p:spPr>
          <a:xfrm>
            <a:off x="3003875" y="2274825"/>
            <a:ext cx="917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/>
          <p:nvPr/>
        </p:nvSpPr>
        <p:spPr>
          <a:xfrm>
            <a:off x="3920975" y="1763975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Drone executes flight path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5265875" y="2272925"/>
            <a:ext cx="116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" name="Shape 73"/>
          <p:cNvSpPr txBox="1"/>
          <p:nvPr/>
        </p:nvSpPr>
        <p:spPr>
          <a:xfrm>
            <a:off x="3143725" y="1990600"/>
            <a:ext cx="8448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/>
              <a:t>Wireless</a:t>
            </a:r>
          </a:p>
        </p:txBody>
      </p:sp>
      <p:cxnSp>
        <p:nvCxnSpPr>
          <p:cNvPr id="74" name="Shape 74"/>
          <p:cNvCxnSpPr>
            <a:stCxn id="71" idx="2"/>
          </p:cNvCxnSpPr>
          <p:nvPr/>
        </p:nvCxnSpPr>
        <p:spPr>
          <a:xfrm>
            <a:off x="4593425" y="2934275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" name="Shape 75"/>
          <p:cNvSpPr/>
          <p:nvPr/>
        </p:nvSpPr>
        <p:spPr>
          <a:xfrm>
            <a:off x="3899550" y="3419900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Android device records positional and signal data</a:t>
            </a:r>
          </a:p>
        </p:txBody>
      </p:sp>
      <p:sp>
        <p:nvSpPr>
          <p:cNvPr id="76" name="Shape 76"/>
          <p:cNvSpPr/>
          <p:nvPr/>
        </p:nvSpPr>
        <p:spPr>
          <a:xfrm>
            <a:off x="6427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Drone completes flight path and lands</a:t>
            </a:r>
          </a:p>
        </p:txBody>
      </p:sp>
      <p:cxnSp>
        <p:nvCxnSpPr>
          <p:cNvPr id="77" name="Shape 77"/>
          <p:cNvCxnSpPr>
            <a:stCxn id="75" idx="3"/>
          </p:cNvCxnSpPr>
          <p:nvPr/>
        </p:nvCxnSpPr>
        <p:spPr>
          <a:xfrm>
            <a:off x="5244450" y="4005050"/>
            <a:ext cx="5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5808700" y="2407650"/>
            <a:ext cx="0" cy="1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5808700" y="2407650"/>
            <a:ext cx="6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0" name="Shape 80"/>
          <p:cNvSpPr/>
          <p:nvPr/>
        </p:nvSpPr>
        <p:spPr>
          <a:xfrm>
            <a:off x="6427175" y="3237050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Data is processed via Octave offline</a:t>
            </a:r>
          </a:p>
        </p:txBody>
      </p:sp>
      <p:cxnSp>
        <p:nvCxnSpPr>
          <p:cNvPr id="81" name="Shape 81"/>
          <p:cNvCxnSpPr>
            <a:endCxn id="80" idx="0"/>
          </p:cNvCxnSpPr>
          <p:nvPr/>
        </p:nvCxnSpPr>
        <p:spPr>
          <a:xfrm>
            <a:off x="7409525" y="2523650"/>
            <a:ext cx="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Drone Flight Path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71475" y="1194750"/>
            <a:ext cx="4048800" cy="330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Accomplished through the program Mission Planner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Determined before launch via waypoints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also generate an autogrid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Saved to a “mission” file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Uploaded to drone via wireless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1444725"/>
            <a:ext cx="3909549" cy="27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Specific Drone Flight Path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976000"/>
            <a:ext cx="4495756" cy="2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2280079"/>
            <a:ext cx="4454099" cy="23932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92075" y="3336175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Test Flight Pattern in Field Across the Street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034775" y="1886150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Flight Data Interface (Disarmed)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Mobile Receiver Programming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152400" y="1175450"/>
            <a:ext cx="5076600" cy="308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Receiver is an Android device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Linked via LTE to WINLAB base station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Logs signal strength and position at regular intervals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 program primarily written in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Receiver is mounted on the drone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50" y="1201699"/>
            <a:ext cx="2900625" cy="288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579950" y="4069950"/>
            <a:ext cx="3198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Android device similar to one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Overview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246600" y="1124325"/>
            <a:ext cx="4490700" cy="329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Programming environment that supports mathematical analysis and visualization of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Used to provide a graphical interpretation of the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Allows for custom written interpolation algorithm to fill in the gaps in the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74" y="1124325"/>
            <a:ext cx="4254299" cy="30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335850" y="4155425"/>
            <a:ext cx="3113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Sample Octave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</Words>
  <Application>Microsoft Office PowerPoint</Application>
  <PresentationFormat>On-screen Show (16:9)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Ubuntu</vt:lpstr>
      <vt:lpstr>Roboto</vt:lpstr>
      <vt:lpstr>Times New Roman</vt:lpstr>
      <vt:lpstr>Office Theme</vt:lpstr>
      <vt:lpstr>PowerPoint Presentation</vt:lpstr>
      <vt:lpstr>Rutgers Wireless Information Network Lab</vt:lpstr>
      <vt:lpstr>Prof. Wade Trappe, Ph. D</vt:lpstr>
      <vt:lpstr>Project objective</vt:lpstr>
      <vt:lpstr>Purposed Design Diagram</vt:lpstr>
      <vt:lpstr>Drone Flight Path </vt:lpstr>
      <vt:lpstr>Specific Drone Flight Path </vt:lpstr>
      <vt:lpstr>Mobile Receiver Programming</vt:lpstr>
      <vt:lpstr>Octave Overview</vt:lpstr>
      <vt:lpstr>Octave Data Retrieval</vt:lpstr>
      <vt:lpstr>Graphing the Data</vt:lpstr>
      <vt:lpstr>Interpolation Algorithms</vt:lpstr>
      <vt:lpstr>Problems Encountered &amp; Solutions</vt:lpstr>
      <vt:lpstr>Problems Encountered &amp; Solutions</vt:lpstr>
      <vt:lpstr>Timeline of Events</vt:lpstr>
      <vt:lpstr>Timeline of Events</vt:lpstr>
      <vt:lpstr>Accomplishment Overview</vt:lpstr>
      <vt:lpstr>Deployment and Applications</vt:lpstr>
      <vt:lpstr>Final thoughts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</dc:creator>
  <cp:lastModifiedBy>Karl Roush</cp:lastModifiedBy>
  <cp:revision>1</cp:revision>
  <dcterms:modified xsi:type="dcterms:W3CDTF">2017-03-15T22:21:42Z</dcterms:modified>
</cp:coreProperties>
</file>